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8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33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1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5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18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1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3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3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23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65EE2-9F26-5D49-A4F5-F478FBCD5D50}" type="datetimeFigureOut">
              <a:rPr lang="en-US" smtClean="0"/>
              <a:t>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5954C-44D1-2944-993B-DBA33E590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4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.com/shows/america-the-story-of-us/videos/america-the-story-of-us-rebel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Early </a:t>
            </a:r>
            <a:r>
              <a:rPr lang="en-US" sz="4800" dirty="0" smtClean="0"/>
              <a:t>British</a:t>
            </a:r>
            <a:r>
              <a:rPr lang="en-US" dirty="0" smtClean="0"/>
              <a:t> Colonies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Motivations for Colonization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179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794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4510"/>
            <a:ext cx="8229600" cy="52709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u="sng" dirty="0" smtClean="0"/>
              <a:t>Ticket IN</a:t>
            </a:r>
          </a:p>
          <a:p>
            <a:pPr marL="0" indent="0" algn="ctr">
              <a:buNone/>
            </a:pPr>
            <a:r>
              <a:rPr lang="en-US" sz="4400" i="1" dirty="0" smtClean="0"/>
              <a:t>Hooray</a:t>
            </a:r>
            <a:r>
              <a:rPr lang="en-US" sz="4400" i="1" dirty="0"/>
              <a:t>! </a:t>
            </a:r>
            <a:endParaRPr lang="en-US" sz="4400" i="1" dirty="0" smtClean="0"/>
          </a:p>
          <a:p>
            <a:pPr marL="0" indent="0" algn="ctr">
              <a:buNone/>
            </a:pPr>
            <a:r>
              <a:rPr lang="en-US" sz="4400" i="1" dirty="0" smtClean="0"/>
              <a:t>We </a:t>
            </a:r>
            <a:r>
              <a:rPr lang="en-US" sz="4400" i="1" dirty="0"/>
              <a:t>finally have the technology that will allow us to colonize Mars! What would it take to convince you to be one of the first colonists to populate this new land?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89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4258" y="1736368"/>
            <a:ext cx="686934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What were the two major motivating factors behind British colonization of North America?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09655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3973" y="1503123"/>
            <a:ext cx="75433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E</a:t>
            </a:r>
            <a:r>
              <a:rPr lang="en-US" sz="4000" dirty="0" smtClean="0"/>
              <a:t>conomic </a:t>
            </a:r>
            <a:r>
              <a:rPr lang="en-US" sz="4000" dirty="0"/>
              <a:t>O</a:t>
            </a:r>
            <a:r>
              <a:rPr lang="en-US" sz="4000" dirty="0" smtClean="0"/>
              <a:t>pportunity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 and 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Religious Freedom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50567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4753" y="596066"/>
            <a:ext cx="777661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Reason #1: Economic Opportunity </a:t>
            </a:r>
          </a:p>
          <a:p>
            <a:pPr algn="ctr"/>
            <a:r>
              <a:rPr lang="en-US" sz="4000" dirty="0"/>
              <a:t>	</a:t>
            </a:r>
            <a:r>
              <a:rPr lang="en-US" sz="4000" dirty="0" smtClean="0"/>
              <a:t>				(Land and Money)</a:t>
            </a:r>
          </a:p>
          <a:p>
            <a:endParaRPr lang="en-US" sz="3200" b="1" dirty="0"/>
          </a:p>
          <a:p>
            <a:pPr algn="ctr"/>
            <a:r>
              <a:rPr lang="en-US" sz="3200" b="1" dirty="0" smtClean="0"/>
              <a:t>Background </a:t>
            </a:r>
          </a:p>
          <a:p>
            <a:pPr algn="ctr"/>
            <a:r>
              <a:rPr lang="en-US" sz="3200" dirty="0" smtClean="0">
                <a:latin typeface="Franklin Gothic Book" charset="0"/>
                <a:cs typeface="Franklin Gothic Book" charset="0"/>
              </a:rPr>
              <a:t>England’s population in the 1600’s grew rapidly.  At the same time, farming technology improved, pushing many </a:t>
            </a:r>
            <a:r>
              <a:rPr lang="en-US" sz="3200" u="sng" dirty="0" smtClean="0">
                <a:latin typeface="Franklin Gothic Book" charset="0"/>
                <a:cs typeface="Franklin Gothic Book" charset="0"/>
              </a:rPr>
              <a:t>landless peasants out of farm work</a:t>
            </a:r>
            <a:r>
              <a:rPr lang="en-US" sz="3200" dirty="0" smtClean="0">
                <a:latin typeface="Franklin Gothic Book" charset="0"/>
                <a:cs typeface="Franklin Gothic Book" charset="0"/>
              </a:rPr>
              <a:t> and into </a:t>
            </a:r>
            <a:r>
              <a:rPr lang="en-US" sz="3200" u="sng" dirty="0" smtClean="0">
                <a:latin typeface="Franklin Gothic Book" charset="0"/>
                <a:cs typeface="Franklin Gothic Book" charset="0"/>
              </a:rPr>
              <a:t>poverty</a:t>
            </a:r>
            <a:r>
              <a:rPr lang="en-US" sz="3200" dirty="0" smtClean="0">
                <a:latin typeface="Franklin Gothic Book" charset="0"/>
                <a:cs typeface="Franklin Gothic Book" charset="0"/>
              </a:rPr>
              <a:t> in the increasingly </a:t>
            </a:r>
            <a:r>
              <a:rPr lang="en-US" sz="3200" u="sng" dirty="0" smtClean="0">
                <a:latin typeface="Franklin Gothic Book" charset="0"/>
                <a:cs typeface="Franklin Gothic Book" charset="0"/>
              </a:rPr>
              <a:t>crowded cities</a:t>
            </a:r>
            <a:r>
              <a:rPr lang="en-US" sz="3200" dirty="0" smtClean="0">
                <a:latin typeface="Franklin Gothic Book" charset="0"/>
                <a:cs typeface="Franklin Gothic Book" charset="0"/>
              </a:rPr>
              <a:t>.  Land and economic opportunity were scarce.</a:t>
            </a:r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81384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79"/>
            <a:ext cx="8229600" cy="1143000"/>
          </a:xfrm>
        </p:spPr>
        <p:txBody>
          <a:bodyPr/>
          <a:lstStyle/>
          <a:p>
            <a:r>
              <a:rPr lang="en-US" dirty="0" smtClean="0"/>
              <a:t>Jamestown Colony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44705"/>
            <a:ext cx="8229600" cy="4525963"/>
          </a:xfrm>
          <a:ln/>
        </p:spPr>
        <p:txBody>
          <a:bodyPr>
            <a:noAutofit/>
          </a:bodyPr>
          <a:lstStyle/>
          <a:p>
            <a:pPr marL="338138" indent="0">
              <a:buSzPct val="45000"/>
              <a:buNone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-Founded </a:t>
            </a:r>
            <a:r>
              <a:rPr lang="en-US" dirty="0">
                <a:latin typeface="Franklin Gothic Book" charset="0"/>
                <a:cs typeface="Franklin Gothic Book" charset="0"/>
              </a:rPr>
              <a:t>in 1607 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in </a:t>
            </a:r>
            <a:r>
              <a:rPr lang="en-US" dirty="0">
                <a:latin typeface="Franklin Gothic Book" charset="0"/>
                <a:cs typeface="Franklin Gothic Book" charset="0"/>
              </a:rPr>
              <a:t>what is now 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Virginia</a:t>
            </a:r>
            <a:endParaRPr lang="en-US" dirty="0">
              <a:latin typeface="Franklin Gothic Book" charset="0"/>
              <a:cs typeface="Franklin Gothic Book" charset="0"/>
            </a:endParaRPr>
          </a:p>
          <a:p>
            <a:pPr marL="338138" indent="0">
              <a:buSzPct val="45000"/>
              <a:buNone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-Located on a marshy peninsula (for defense purposes) – infested with mosquitoes carrying malaria</a:t>
            </a:r>
          </a:p>
          <a:p>
            <a:pPr marL="338138" indent="0">
              <a:buSzPct val="45000"/>
              <a:buNone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-Colony also plagued by Indian attacks and bad weather</a:t>
            </a:r>
          </a:p>
          <a:p>
            <a:pPr marL="338138" indent="0">
              <a:buSzPct val="45000"/>
              <a:buNone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-Only </a:t>
            </a:r>
            <a:r>
              <a:rPr lang="en-US" dirty="0">
                <a:latin typeface="Franklin Gothic Book" charset="0"/>
                <a:cs typeface="Franklin Gothic Book" charset="0"/>
              </a:rPr>
              <a:t>25% of the colonists survived the first year – hunger, dysentery, malaria, yellow fever </a:t>
            </a:r>
          </a:p>
          <a:p>
            <a:pPr marL="338138" indent="0">
              <a:buSzPct val="45000"/>
              <a:buNone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endParaRPr lang="en-US" sz="2800" dirty="0">
              <a:latin typeface="Franklin Gothic Book" charset="0"/>
              <a:cs typeface="Franklin Gothic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473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2804" y="1762282"/>
            <a:ext cx="67138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America: The Story of US</a:t>
            </a:r>
          </a:p>
          <a:p>
            <a:pPr algn="ctr"/>
            <a:r>
              <a:rPr lang="en-US" sz="2800" dirty="0" smtClean="0"/>
              <a:t>Episode 1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(First 9 Minutes)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2"/>
              </a:rPr>
              <a:t>http://www.history.com/shows/america-the-story-of-us/videos/america-the-story-of-us-rebels</a:t>
            </a:r>
            <a:endParaRPr lang="en-US" sz="2800" dirty="0" smtClean="0"/>
          </a:p>
          <a:p>
            <a:pPr algn="ctr"/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40675" y="596066"/>
            <a:ext cx="83987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USE THE VIDEO TO ANSWER THE NEXT QUESTIONS ON YOUR NOTE SHEET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2969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228600" y="924093"/>
            <a:ext cx="9690145" cy="5812077"/>
          </a:xfrm>
          <a:prstGeom prst="rect">
            <a:avLst/>
          </a:prstGeom>
          <a:ln/>
        </p:spPr>
        <p:txBody>
          <a:bodyPr vert="horz" lIns="91440" tIns="3168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7413" indent="-549275">
              <a:buSzPct val="45000"/>
              <a:buFont typeface="Wingdings" charset="0"/>
              <a:buChar char=""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sz="3600" dirty="0">
                <a:latin typeface="Franklin Gothic Book" charset="0"/>
                <a:cs typeface="Franklin Gothic Book" charset="0"/>
              </a:rPr>
              <a:t>M</a:t>
            </a:r>
            <a:r>
              <a:rPr lang="en-US" sz="3600" dirty="0" smtClean="0">
                <a:latin typeface="Franklin Gothic Book" charset="0"/>
                <a:cs typeface="Franklin Gothic Book" charset="0"/>
              </a:rPr>
              <a:t>ore workers were needed in the tobacco fields</a:t>
            </a:r>
          </a:p>
          <a:p>
            <a:pPr marL="887413" indent="-549275">
              <a:buSzPct val="45000"/>
              <a:buFont typeface="Wingdings" charset="0"/>
              <a:buChar char=""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sz="3600" dirty="0" smtClean="0">
                <a:latin typeface="Franklin Gothic Book" charset="0"/>
                <a:cs typeface="Franklin Gothic Book" charset="0"/>
              </a:rPr>
              <a:t>Poor young men, ages 18-22</a:t>
            </a:r>
          </a:p>
          <a:p>
            <a:pPr marL="887413" indent="-549275">
              <a:buSzPct val="45000"/>
              <a:buFont typeface="Wingdings" charset="0"/>
              <a:buChar char=""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sz="3600" dirty="0" smtClean="0">
                <a:latin typeface="Franklin Gothic Book" charset="0"/>
                <a:cs typeface="Franklin Gothic Book" charset="0"/>
              </a:rPr>
              <a:t>Work as servant for 5-7 years in exchange for free voyage, free food and shelter, and 50 acres of land</a:t>
            </a:r>
          </a:p>
          <a:p>
            <a:pPr marL="887413" indent="-549275">
              <a:buSzPct val="45000"/>
              <a:buFont typeface="Wingdings" charset="0"/>
              <a:buChar char=""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sz="3600" dirty="0" smtClean="0">
                <a:latin typeface="Franklin Gothic Book" charset="0"/>
                <a:cs typeface="Franklin Gothic Book" charset="0"/>
              </a:rPr>
              <a:t>Had few rights, but more than slaves</a:t>
            </a:r>
          </a:p>
          <a:p>
            <a:pPr marL="887413" indent="-549275">
              <a:buSzPct val="45000"/>
              <a:buFont typeface="Wingdings" charset="0"/>
              <a:buChar char=""/>
              <a:tabLst>
                <a:tab pos="887413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  <a:tab pos="9686925" algn="l"/>
              </a:tabLst>
            </a:pPr>
            <a:r>
              <a:rPr lang="en-US" sz="3600" dirty="0" smtClean="0">
                <a:latin typeface="Franklin Gothic Book" charset="0"/>
                <a:cs typeface="Franklin Gothic Book" charset="0"/>
              </a:rPr>
              <a:t>At least 50% of 17</a:t>
            </a:r>
            <a:r>
              <a:rPr lang="en-US" sz="3600" baseline="15000" dirty="0" smtClean="0">
                <a:latin typeface="Franklin Gothic Book" charset="0"/>
                <a:cs typeface="Franklin Gothic Book" charset="0"/>
              </a:rPr>
              <a:t>th</a:t>
            </a:r>
            <a:r>
              <a:rPr lang="en-US" sz="3600" dirty="0" smtClean="0">
                <a:latin typeface="Franklin Gothic Book" charset="0"/>
                <a:cs typeface="Franklin Gothic Book" charset="0"/>
              </a:rPr>
              <a:t> century European immigrants came as indentured servants</a:t>
            </a:r>
            <a:endParaRPr lang="en-US" sz="3600" dirty="0">
              <a:latin typeface="Franklin Gothic Book" charset="0"/>
              <a:cs typeface="Franklin Gothic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8336" y="216207"/>
            <a:ext cx="6739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Indentured Servitude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1965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8049" y="1969609"/>
            <a:ext cx="80099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In the video, you heard Donald Trump say, </a:t>
            </a:r>
            <a:r>
              <a:rPr lang="en-US" sz="4000" dirty="0" smtClean="0"/>
              <a:t>“</a:t>
            </a:r>
            <a:r>
              <a:rPr lang="en-US" sz="4000" dirty="0"/>
              <a:t>When somebody’s really successful it’s rarely luck.” If it wasn’t luck, then what was it made Jamestown a successful settlement?</a:t>
            </a:r>
            <a:r>
              <a:rPr lang="en-US" sz="4000" dirty="0" smtClean="0">
                <a:effectLst/>
              </a:rPr>
              <a:t> </a:t>
            </a:r>
            <a:endParaRPr lang="en-US" sz="4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166491" y="344943"/>
            <a:ext cx="67138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Ticket OUT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10898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283</Words>
  <Application>Microsoft Macintosh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Early British Colonies </vt:lpstr>
      <vt:lpstr>PowerPoint Presentation</vt:lpstr>
      <vt:lpstr>PowerPoint Presentation</vt:lpstr>
      <vt:lpstr>PowerPoint Presentation</vt:lpstr>
      <vt:lpstr>PowerPoint Presentation</vt:lpstr>
      <vt:lpstr>Jamestown Colony</vt:lpstr>
      <vt:lpstr>PowerPoint Presentation</vt:lpstr>
      <vt:lpstr>PowerPoint Presentation</vt:lpstr>
      <vt:lpstr>PowerPoint Presentation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British Colonies </dc:title>
  <dc:creator>Student Teacher</dc:creator>
  <cp:lastModifiedBy>Student Teacher</cp:lastModifiedBy>
  <cp:revision>7</cp:revision>
  <dcterms:created xsi:type="dcterms:W3CDTF">2014-02-04T02:19:01Z</dcterms:created>
  <dcterms:modified xsi:type="dcterms:W3CDTF">2014-02-04T03:16:29Z</dcterms:modified>
</cp:coreProperties>
</file>